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0287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Impact" panose="020B0806030902050204" pitchFamily="3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6318" autoAdjust="0"/>
  </p:normalViewPr>
  <p:slideViewPr>
    <p:cSldViewPr>
      <p:cViewPr varScale="1">
        <p:scale>
          <a:sx n="71" d="100"/>
          <a:sy n="71" d="100"/>
        </p:scale>
        <p:origin x="178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1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5" indent="-342905" algn="l" defTabSz="91441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0" indent="-285753" algn="l" defTabSz="91441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/>
          <p:cNvSpPr/>
          <p:nvPr/>
        </p:nvSpPr>
        <p:spPr>
          <a:xfrm>
            <a:off x="6286500" y="387858"/>
            <a:ext cx="4017991" cy="951128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2" name="AutoShape 4"/>
          <p:cNvSpPr/>
          <p:nvPr/>
        </p:nvSpPr>
        <p:spPr>
          <a:xfrm>
            <a:off x="9620250" y="9764660"/>
            <a:ext cx="1047750" cy="522340"/>
          </a:xfrm>
          <a:prstGeom prst="rect">
            <a:avLst/>
          </a:prstGeom>
          <a:solidFill>
            <a:srgbClr val="CFFF00"/>
          </a:solidFill>
        </p:spPr>
      </p:sp>
      <p:sp>
        <p:nvSpPr>
          <p:cNvPr id="3" name="AutoShape 3"/>
          <p:cNvSpPr/>
          <p:nvPr/>
        </p:nvSpPr>
        <p:spPr>
          <a:xfrm>
            <a:off x="-381000" y="-381000"/>
            <a:ext cx="6762750" cy="11049000"/>
          </a:xfrm>
          <a:prstGeom prst="rect">
            <a:avLst/>
          </a:prstGeom>
          <a:solidFill>
            <a:srgbClr val="323232"/>
          </a:solidFill>
        </p:spPr>
      </p:sp>
      <p:sp>
        <p:nvSpPr>
          <p:cNvPr id="8" name="AutoShape 8"/>
          <p:cNvSpPr/>
          <p:nvPr/>
        </p:nvSpPr>
        <p:spPr>
          <a:xfrm rot="2700000">
            <a:off x="7699318" y="-3069708"/>
            <a:ext cx="196476" cy="28575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1" name="AutoShape 11"/>
          <p:cNvSpPr/>
          <p:nvPr/>
        </p:nvSpPr>
        <p:spPr>
          <a:xfrm rot="2700000">
            <a:off x="7645604" y="-2505064"/>
            <a:ext cx="196476" cy="2857500"/>
          </a:xfrm>
          <a:prstGeom prst="rect">
            <a:avLst/>
          </a:prstGeom>
          <a:solidFill>
            <a:srgbClr val="CFFF00"/>
          </a:solidFill>
        </p:spPr>
      </p:sp>
      <p:sp>
        <p:nvSpPr>
          <p:cNvPr id="4" name="AutoShape 4"/>
          <p:cNvSpPr/>
          <p:nvPr/>
        </p:nvSpPr>
        <p:spPr>
          <a:xfrm>
            <a:off x="9620251" y="8032750"/>
            <a:ext cx="1047750" cy="2254250"/>
          </a:xfrm>
          <a:prstGeom prst="rect">
            <a:avLst/>
          </a:prstGeom>
          <a:solidFill>
            <a:srgbClr val="CFFF00"/>
          </a:solidFill>
        </p:spPr>
      </p:sp>
      <p:sp>
        <p:nvSpPr>
          <p:cNvPr id="10" name="TextBox 10"/>
          <p:cNvSpPr txBox="1"/>
          <p:nvPr/>
        </p:nvSpPr>
        <p:spPr>
          <a:xfrm>
            <a:off x="738117" y="5600700"/>
            <a:ext cx="5049529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300" i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3300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i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primeira</a:t>
            </a:r>
            <a:r>
              <a:rPr lang="en-US" sz="3300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i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parcela</a:t>
            </a:r>
            <a:r>
              <a:rPr lang="en-US" sz="3300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n-US" sz="3300" i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seu</a:t>
            </a:r>
            <a:r>
              <a:rPr lang="en-US" sz="3300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i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plano</a:t>
            </a:r>
            <a:r>
              <a:rPr lang="en-US" sz="3300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i="1" dirty="0" err="1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semestral</a:t>
            </a:r>
            <a:r>
              <a:rPr lang="en-US" sz="3300" i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3300" i="1" dirty="0" err="1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</a:t>
            </a:r>
            <a:r>
              <a:rPr lang="en-US" sz="3300" i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300" i="1" dirty="0" err="1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pois</a:t>
            </a:r>
            <a:endParaRPr lang="en-US" sz="3300" i="1" dirty="0" smtClean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600"/>
              </a:lnSpc>
            </a:pPr>
            <a:r>
              <a:rPr lang="en-US" sz="3300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en-US" sz="3300" i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i="1" dirty="0" err="1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lang="en-US" sz="3300" i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tempo </a:t>
            </a:r>
            <a:r>
              <a:rPr lang="en-US" sz="3300" i="1" dirty="0" err="1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limitado</a:t>
            </a:r>
            <a:r>
              <a:rPr lang="en-US" sz="3300" i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sz="3300" i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AutoShape 13"/>
          <p:cNvSpPr/>
          <p:nvPr/>
        </p:nvSpPr>
        <p:spPr>
          <a:xfrm rot="2700000">
            <a:off x="-2195358" y="3409950"/>
            <a:ext cx="196476" cy="2857500"/>
          </a:xfrm>
          <a:prstGeom prst="rect">
            <a:avLst/>
          </a:prstGeom>
          <a:solidFill>
            <a:srgbClr val="CFFF00"/>
          </a:solidFill>
        </p:spPr>
      </p:sp>
      <p:sp>
        <p:nvSpPr>
          <p:cNvPr id="12" name="AutoShape 12"/>
          <p:cNvSpPr/>
          <p:nvPr/>
        </p:nvSpPr>
        <p:spPr>
          <a:xfrm rot="2700000">
            <a:off x="2552765" y="10508599"/>
            <a:ext cx="196476" cy="2857500"/>
          </a:xfrm>
          <a:prstGeom prst="rect">
            <a:avLst/>
          </a:prstGeom>
          <a:solidFill>
            <a:srgbClr val="CFFF00"/>
          </a:solidFill>
        </p:spPr>
      </p:sp>
      <p:sp>
        <p:nvSpPr>
          <p:cNvPr id="6" name="AutoShape 6"/>
          <p:cNvSpPr/>
          <p:nvPr/>
        </p:nvSpPr>
        <p:spPr>
          <a:xfrm rot="2700000">
            <a:off x="1886405" y="10663381"/>
            <a:ext cx="190500" cy="28575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AutoShape 7"/>
          <p:cNvSpPr/>
          <p:nvPr/>
        </p:nvSpPr>
        <p:spPr>
          <a:xfrm rot="2700000">
            <a:off x="-1680105" y="10444975"/>
            <a:ext cx="190500" cy="28575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4" name="AutoShape 14"/>
          <p:cNvSpPr/>
          <p:nvPr/>
        </p:nvSpPr>
        <p:spPr>
          <a:xfrm rot="2700000">
            <a:off x="-2587682" y="10814293"/>
            <a:ext cx="196476" cy="2857500"/>
          </a:xfrm>
          <a:prstGeom prst="rect">
            <a:avLst/>
          </a:prstGeom>
          <a:solidFill>
            <a:srgbClr val="CFFF00"/>
          </a:solidFill>
        </p:spPr>
      </p:sp>
      <p:grpSp>
        <p:nvGrpSpPr>
          <p:cNvPr id="34" name="Grupo 33"/>
          <p:cNvGrpSpPr/>
          <p:nvPr/>
        </p:nvGrpSpPr>
        <p:grpSpPr>
          <a:xfrm>
            <a:off x="2324099" y="9029700"/>
            <a:ext cx="1676401" cy="479140"/>
            <a:chOff x="2154845" y="9825335"/>
            <a:chExt cx="1676401" cy="461665"/>
          </a:xfrm>
        </p:grpSpPr>
        <p:sp>
          <p:nvSpPr>
            <p:cNvPr id="35" name="Retângulo 34"/>
            <p:cNvSpPr/>
            <p:nvPr/>
          </p:nvSpPr>
          <p:spPr>
            <a:xfrm>
              <a:off x="2154845" y="9840631"/>
              <a:ext cx="1676401" cy="446369"/>
            </a:xfrm>
            <a:prstGeom prst="rect">
              <a:avLst/>
            </a:prstGeom>
            <a:solidFill>
              <a:srgbClr val="C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36" name="TextBox 10"/>
            <p:cNvSpPr txBox="1"/>
            <p:nvPr/>
          </p:nvSpPr>
          <p:spPr>
            <a:xfrm>
              <a:off x="2271387" y="9825335"/>
              <a:ext cx="1400107" cy="408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2300" dirty="0"/>
                <a:t>Link </a:t>
              </a:r>
              <a:r>
                <a:rPr lang="en-US" sz="2300" dirty="0" err="1"/>
                <a:t>na</a:t>
              </a:r>
              <a:r>
                <a:rPr lang="en-US" sz="2300" dirty="0"/>
                <a:t> BIO</a:t>
              </a:r>
            </a:p>
          </p:txBody>
        </p:sp>
      </p:grpSp>
      <p:sp>
        <p:nvSpPr>
          <p:cNvPr id="5" name="AutoShape 5"/>
          <p:cNvSpPr/>
          <p:nvPr/>
        </p:nvSpPr>
        <p:spPr>
          <a:xfrm rot="2700000">
            <a:off x="-1597082" y="2515922"/>
            <a:ext cx="196476" cy="28575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0" name="TextBox 10"/>
          <p:cNvSpPr txBox="1"/>
          <p:nvPr/>
        </p:nvSpPr>
        <p:spPr>
          <a:xfrm>
            <a:off x="697507" y="3911054"/>
            <a:ext cx="5049529" cy="585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9000" i="1" dirty="0" smtClean="0">
                <a:solidFill>
                  <a:srgbClr val="CFFF00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100% DE</a:t>
            </a:r>
            <a:endParaRPr lang="en-US" sz="9000" i="1" dirty="0">
              <a:solidFill>
                <a:srgbClr val="CFFF00"/>
              </a:solidFill>
              <a:latin typeface="Impact" panose="020B080603090205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10"/>
          <p:cNvSpPr txBox="1"/>
          <p:nvPr/>
        </p:nvSpPr>
        <p:spPr>
          <a:xfrm>
            <a:off x="696465" y="5044901"/>
            <a:ext cx="5132835" cy="5858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9000" i="1" dirty="0" smtClean="0">
                <a:solidFill>
                  <a:srgbClr val="CFFF00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DESCONTO</a:t>
            </a:r>
            <a:endParaRPr lang="en-US" sz="9000" i="1" dirty="0">
              <a:solidFill>
                <a:srgbClr val="CFFF00"/>
              </a:solidFill>
              <a:latin typeface="Impact" panose="020B080603090205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7 L -0.14198 0.14228 " pathEditMode="relative" rAng="0" ptsTypes="AA">
                                      <p:cBhvr>
                                        <p:cTn id="6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99" y="71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062E-6 -3.82716E-6 L 0.29784 -0.29753 " pathEditMode="relative" rAng="0" ptsTypes="AA">
                                      <p:cBhvr>
                                        <p:cTn id="8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92" y="-148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69136E-6 0.01358 L 0.26914 -0.2621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57" y="-1379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756 0.01435 L 0.25201 -0.22963 " pathEditMode="relative" rAng="0" ptsTypes="AA">
                                      <p:cBhvr>
                                        <p:cTn id="12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22" y="-1220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681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1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9136E-6 -2.09877E-6 L -0.19675 0.2018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6" y="1009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9259E-6 -2.96296E-6 L 0.35679 -0.35339 " pathEditMode="relative" rAng="0" ptsTypes="AA">
                                      <p:cBhvr>
                                        <p:cTn id="39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40" y="-1767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34568E-6 -9.87654E-7 L 0.26975 -0.26975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88" y="-13488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9.87654E-7 2.34568E-6 L 0.20864 -0.20201 " pathEditMode="relative" rAng="0" ptsTypes="AA">
                                      <p:cBhvr>
                                        <p:cTn id="43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32" y="-1010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1181</TotalTime>
  <Words>23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Calibri</vt:lpstr>
      <vt:lpstr>Impact</vt:lpstr>
      <vt:lpstr>Arial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Casal20</dc:creator>
  <cp:lastModifiedBy>Casal20</cp:lastModifiedBy>
  <cp:revision>31</cp:revision>
  <dcterms:created xsi:type="dcterms:W3CDTF">2006-08-16T00:00:00Z</dcterms:created>
  <dcterms:modified xsi:type="dcterms:W3CDTF">2020-05-22T13:25:48Z</dcterms:modified>
  <dc:identifier>DAD86VIpUCc</dc:identifier>
</cp:coreProperties>
</file>